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8" r:id="rId6"/>
    <p:sldId id="270" r:id="rId7"/>
    <p:sldId id="262" r:id="rId8"/>
    <p:sldId id="271" r:id="rId9"/>
    <p:sldId id="272" r:id="rId10"/>
    <p:sldId id="269" r:id="rId11"/>
    <p:sldId id="265" r:id="rId12"/>
    <p:sldId id="264" r:id="rId13"/>
    <p:sldId id="263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BB04A45-198C-461C-A1DB-E605DBA39B20}" type="datetimeFigureOut">
              <a:rPr lang="en-US"/>
              <a:pPr>
                <a:defRPr/>
              </a:pPr>
              <a:t>2/18/2014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E046133-FBA9-40D0-A59A-320B5A415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88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B4A58-CE0E-46F4-A1D0-C0A68C270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99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7EE0F-DECA-4A80-94E5-B4646C8CC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1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3BFE5-6984-4C18-B310-7E46C2679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2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EA987-0CB6-45A8-BD42-FEE73BCF3A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07334-78FF-4A7A-8ECE-9A35EBD9F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93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9A35D-6ADB-4A72-B9F5-C7393E6CA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8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BF7E1-5D37-4488-8410-23E666E121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7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C6C5F-469B-4C20-8D95-CB8121D90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6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C3D01-4460-4B4F-A4EA-776B41211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4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8531F-064C-4241-B53D-9ED885B08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13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E9D3-A9B5-4BD6-9C09-759B46F78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29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CD06431-D685-4CE6-8059-51AB3FC57A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Welcome</a:t>
            </a:r>
          </a:p>
        </p:txBody>
      </p:sp>
      <p:sp>
        <p:nvSpPr>
          <p:cNvPr id="3076" name="Content Placeholder 3"/>
          <p:cNvSpPr>
            <a:spLocks noGrp="1"/>
          </p:cNvSpPr>
          <p:nvPr>
            <p:ph sz="half" idx="2"/>
          </p:nvPr>
        </p:nvSpPr>
        <p:spPr>
          <a:xfrm flipV="1">
            <a:off x="4648200" y="7419975"/>
            <a:ext cx="3810000" cy="40005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982" y="1975339"/>
            <a:ext cx="5216403" cy="417727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3130550" y="2203450"/>
            <a:ext cx="11113" cy="1173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9" name="Title 7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78570"/>
          </a:xfrm>
          <a:noFill/>
        </p:spPr>
        <p:txBody>
          <a:bodyPr/>
          <a:lstStyle/>
          <a:p>
            <a:endParaRPr lang="en-US" sz="9600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-321275" y="1878570"/>
            <a:ext cx="5373130" cy="4522229"/>
          </a:xfrm>
          <a:solidFill>
            <a:srgbClr val="FFFF00"/>
          </a:solidFill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5400" dirty="0" err="1" smtClean="0"/>
              <a:t>Mahmuda</a:t>
            </a:r>
            <a:r>
              <a:rPr lang="en-US" sz="5400" dirty="0" smtClean="0"/>
              <a:t> </a:t>
            </a:r>
            <a:r>
              <a:rPr lang="en-US" sz="5400" dirty="0" err="1" smtClean="0"/>
              <a:t>khatun</a:t>
            </a:r>
            <a:r>
              <a:rPr lang="en-US" sz="5400" dirty="0" smtClean="0"/>
              <a:t>.</a:t>
            </a:r>
          </a:p>
          <a:p>
            <a:pPr marL="0" indent="0">
              <a:buFontTx/>
              <a:buNone/>
              <a:defRPr/>
            </a:pPr>
            <a:r>
              <a:rPr lang="en-US" sz="5400" dirty="0" smtClean="0"/>
              <a:t>Assistant Teacher.</a:t>
            </a:r>
            <a:endParaRPr lang="en-US" sz="5400" dirty="0"/>
          </a:p>
          <a:p>
            <a:pPr marL="0" indent="0">
              <a:buFontTx/>
              <a:buNone/>
              <a:defRPr/>
            </a:pPr>
            <a:r>
              <a:rPr lang="en-US" sz="5400" dirty="0" smtClean="0"/>
              <a:t>:</a:t>
            </a:r>
            <a:r>
              <a:rPr lang="en-US" sz="5400" dirty="0" err="1" smtClean="0"/>
              <a:t>Jasodal</a:t>
            </a:r>
            <a:r>
              <a:rPr lang="en-US" sz="5400" dirty="0" smtClean="0"/>
              <a:t> </a:t>
            </a:r>
            <a:r>
              <a:rPr lang="en-US" sz="4800" dirty="0" smtClean="0"/>
              <a:t>High School.   </a:t>
            </a:r>
            <a:endParaRPr lang="en-US" sz="4800" dirty="0"/>
          </a:p>
          <a:p>
            <a:pPr marL="0" indent="0">
              <a:buFontTx/>
              <a:buNone/>
              <a:defRPr/>
            </a:pPr>
            <a:r>
              <a:rPr lang="en-US" sz="4800" dirty="0" err="1" smtClean="0"/>
              <a:t>Kishoregonj</a:t>
            </a:r>
            <a:r>
              <a:rPr lang="en-US" sz="4800" dirty="0" smtClean="0"/>
              <a:t>.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4101" name="Content Placeholder 9"/>
          <p:cNvSpPr>
            <a:spLocks noGrp="1"/>
          </p:cNvSpPr>
          <p:nvPr>
            <p:ph sz="half" idx="2"/>
          </p:nvPr>
        </p:nvSpPr>
        <p:spPr>
          <a:xfrm>
            <a:off x="5051855" y="1924051"/>
            <a:ext cx="5229283" cy="4476748"/>
          </a:xfrm>
          <a:solidFill>
            <a:srgbClr val="FFFF00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6000" dirty="0" smtClean="0"/>
              <a:t>Sub : English.</a:t>
            </a:r>
          </a:p>
          <a:p>
            <a:r>
              <a:rPr lang="en-US" sz="6000" dirty="0" smtClean="0"/>
              <a:t>Class: nine</a:t>
            </a:r>
          </a:p>
          <a:p>
            <a:r>
              <a:rPr lang="en-US" sz="6000" dirty="0" smtClean="0"/>
              <a:t>Date: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124" name="Content Placeholder 3"/>
          <p:cNvSpPr>
            <a:spLocks noGrp="1"/>
          </p:cNvSpPr>
          <p:nvPr>
            <p:ph sz="half" idx="4294967295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551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10662" y="1271100"/>
            <a:ext cx="7772400" cy="2667854"/>
          </a:xfrm>
          <a:solidFill>
            <a:srgbClr val="FFC000"/>
          </a:solidFill>
        </p:spPr>
        <p:txBody>
          <a:bodyPr/>
          <a:lstStyle/>
          <a:p>
            <a:r>
              <a:rPr lang="en-US" sz="6000" dirty="0" err="1" smtClean="0"/>
              <a:t>Pahela</a:t>
            </a:r>
            <a:r>
              <a:rPr lang="en-US" sz="6000" dirty="0" smtClean="0"/>
              <a:t> </a:t>
            </a:r>
            <a:r>
              <a:rPr lang="en-US" sz="6000" dirty="0" err="1" smtClean="0"/>
              <a:t>Boishakh</a:t>
            </a:r>
            <a:endParaRPr lang="en-US" sz="6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893" y="-281354"/>
            <a:ext cx="3880339" cy="28135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93" y="2532186"/>
            <a:ext cx="3575537" cy="35520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0891" cy="60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3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3" y="1184032"/>
            <a:ext cx="7326923" cy="49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7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344488" y="568325"/>
            <a:ext cx="7772400" cy="1143000"/>
          </a:xfrm>
          <a:solidFill>
            <a:srgbClr val="92D050"/>
          </a:solidFill>
        </p:spPr>
        <p:txBody>
          <a:bodyPr/>
          <a:lstStyle/>
          <a:p>
            <a:r>
              <a:rPr lang="en-US" smtClean="0"/>
              <a:t>Video c/org;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2" y="568325"/>
            <a:ext cx="7917596" cy="5527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4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8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802481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1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sz="5400" dirty="0" err="1" smtClean="0"/>
              <a:t>Individul</a:t>
            </a:r>
            <a:r>
              <a:rPr lang="en-US" sz="5400" dirty="0" smtClean="0"/>
              <a:t> work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719754"/>
          </a:xfrm>
          <a:solidFill>
            <a:srgbClr val="00B0F0"/>
          </a:solidFill>
        </p:spPr>
        <p:txBody>
          <a:bodyPr/>
          <a:lstStyle/>
          <a:p>
            <a:r>
              <a:rPr lang="en-US" sz="4000" dirty="0" smtClean="0"/>
              <a:t>Write down the name of cultural </a:t>
            </a:r>
            <a:r>
              <a:rPr lang="en-US" sz="4000" dirty="0" err="1" smtClean="0"/>
              <a:t>organisations</a:t>
            </a:r>
            <a:r>
              <a:rPr lang="en-US" sz="4000" dirty="0" smtClean="0"/>
              <a:t> name.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3728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18782"/>
            <a:ext cx="7772400" cy="1143000"/>
          </a:xfrm>
          <a:solidFill>
            <a:srgbClr val="FFFF00"/>
          </a:solidFill>
        </p:spPr>
        <p:txBody>
          <a:bodyPr/>
          <a:lstStyle/>
          <a:p>
            <a:pPr>
              <a:defRPr/>
            </a:pPr>
            <a:r>
              <a:rPr lang="en-US" sz="6600" dirty="0" smtClean="0"/>
              <a:t>Group work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332038"/>
          </a:xfrm>
          <a:solidFill>
            <a:srgbClr val="00B0F0"/>
          </a:solidFill>
        </p:spPr>
        <p:txBody>
          <a:bodyPr/>
          <a:lstStyle/>
          <a:p>
            <a:pPr>
              <a:defRPr/>
            </a:pPr>
            <a:r>
              <a:rPr lang="en-US" dirty="0" smtClean="0"/>
              <a:t>Write to about  your feelings on  </a:t>
            </a:r>
            <a:r>
              <a:rPr lang="en-US" dirty="0" err="1" smtClean="0"/>
              <a:t>Pahela</a:t>
            </a:r>
            <a:r>
              <a:rPr lang="en-US" dirty="0" smtClean="0"/>
              <a:t>    </a:t>
            </a:r>
            <a:r>
              <a:rPr lang="en-US" dirty="0" err="1" smtClean="0"/>
              <a:t>Baishakh</a:t>
            </a:r>
            <a:r>
              <a:rPr lang="en-US" dirty="0" smtClean="0"/>
              <a:t>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6000" smtClean="0"/>
              <a:t>Word meaning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Organised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= make a united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Culture    =roles of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socil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Instrument= tools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Tradition = aged/back dated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sz="6000" smtClean="0"/>
              <a:t>Evaluation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  <a:solidFill>
            <a:srgbClr val="FFC000"/>
          </a:solidFill>
        </p:spPr>
        <p:txBody>
          <a:bodyPr/>
          <a:lstStyle/>
          <a:p>
            <a:r>
              <a:rPr lang="en-US" sz="4000" smtClean="0"/>
              <a:t>What is the Pahela Baishakh?</a:t>
            </a:r>
          </a:p>
          <a:p>
            <a:r>
              <a:rPr lang="en-US" sz="4000" smtClean="0"/>
              <a:t>Are you going to Baishakhi mela?</a:t>
            </a:r>
          </a:p>
          <a:p>
            <a:r>
              <a:rPr lang="en-US" sz="4000" smtClean="0"/>
              <a:t>Is it a holiday?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/>
          <a:p>
            <a:r>
              <a:rPr lang="en-US" dirty="0" smtClean="0"/>
              <a:t>Home  work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76618" y="1994848"/>
            <a:ext cx="7772400" cy="3027528"/>
          </a:xfrm>
          <a:solidFill>
            <a:srgbClr val="FFFF00"/>
          </a:solidFill>
        </p:spPr>
        <p:txBody>
          <a:bodyPr/>
          <a:lstStyle/>
          <a:p>
            <a:pPr lvl="3"/>
            <a:r>
              <a:rPr lang="en-US" sz="4000" dirty="0" smtClean="0"/>
              <a:t>Write a short article about  </a:t>
            </a:r>
            <a:r>
              <a:rPr lang="en-US" sz="4000" dirty="0"/>
              <a:t>a</a:t>
            </a:r>
            <a:r>
              <a:rPr lang="en-US" sz="4000" dirty="0" smtClean="0"/>
              <a:t> fair.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9743" y="838200"/>
            <a:ext cx="5418161" cy="2505502"/>
          </a:xfrm>
          <a:solidFill>
            <a:srgbClr val="00B050"/>
          </a:solidFill>
        </p:spPr>
        <p:txBody>
          <a:bodyPr/>
          <a:lstStyle/>
          <a:p>
            <a:r>
              <a:rPr lang="en-US" sz="6000" dirty="0" smtClean="0"/>
              <a:t>Thank You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1732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</TotalTime>
  <Words>100</Words>
  <Application>Microsoft Office PowerPoint</Application>
  <PresentationFormat>On-screen Show (4:3)</PresentationFormat>
  <Paragraphs>26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NikoshBAN</vt:lpstr>
      <vt:lpstr>Times New Roman</vt:lpstr>
      <vt:lpstr>Office Theme</vt:lpstr>
      <vt:lpstr>Welcome</vt:lpstr>
      <vt:lpstr>PowerPoint Presentation</vt:lpstr>
      <vt:lpstr>PowerPoint Presentation</vt:lpstr>
      <vt:lpstr>Pahela Boishakh</vt:lpstr>
      <vt:lpstr>PowerPoint Presentation</vt:lpstr>
      <vt:lpstr>PowerPoint Presentation</vt:lpstr>
      <vt:lpstr>Video c/org;</vt:lpstr>
      <vt:lpstr>PowerPoint Presentation</vt:lpstr>
      <vt:lpstr>PowerPoint Presentation</vt:lpstr>
      <vt:lpstr>Individul work</vt:lpstr>
      <vt:lpstr>Group work</vt:lpstr>
      <vt:lpstr>Word meaning</vt:lpstr>
      <vt:lpstr>Evaluation</vt:lpstr>
      <vt:lpstr>Home  work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114</cp:revision>
  <dcterms:created xsi:type="dcterms:W3CDTF">2014-02-13T04:14:28Z</dcterms:created>
  <dcterms:modified xsi:type="dcterms:W3CDTF">2014-02-18T03:28:27Z</dcterms:modified>
</cp:coreProperties>
</file>